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Bree Serif" panose="020B0604020202020204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obster" panose="020B0604020202020204" charset="0"/>
      <p:regular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c18a20ca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c18a20ca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93048128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93048128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384db03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384db03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ec538822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ec538822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f5d94d2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f5d94d2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42eec7ff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42eec7ff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584f39ec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584f39ec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c18a20c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c18a20c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49db4606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49db4606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49db4606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49db4606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584f39ec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584f39ec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0866c692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0866c692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584f39eca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584f39eca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7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372850" y="314575"/>
            <a:ext cx="71388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Baseball Field Project</a:t>
            </a:r>
            <a:endParaRPr sz="37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2020-2021</a:t>
            </a:r>
            <a:endParaRPr sz="37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 idx="4294967295"/>
          </p:nvPr>
        </p:nvSpPr>
        <p:spPr>
          <a:xfrm>
            <a:off x="185350" y="352000"/>
            <a:ext cx="2683200" cy="19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The </a:t>
            </a:r>
            <a:endParaRPr sz="48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New Restrooms</a:t>
            </a:r>
            <a:endParaRPr sz="48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(not brick) </a:t>
            </a:r>
            <a:endParaRPr sz="4000"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50" y="561600"/>
            <a:ext cx="6186027" cy="41173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650" y="0"/>
            <a:ext cx="6096345" cy="5143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0" name="Google Shape;160;p23"/>
          <p:cNvSpPr txBox="1">
            <a:spLocks noGrp="1"/>
          </p:cNvSpPr>
          <p:nvPr>
            <p:ph type="title" idx="4294967295"/>
          </p:nvPr>
        </p:nvSpPr>
        <p:spPr>
          <a:xfrm>
            <a:off x="185350" y="352000"/>
            <a:ext cx="2683200" cy="31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Batting Cages</a:t>
            </a:r>
            <a:r>
              <a:rPr lang="en" b="1" i="1">
                <a:solidFill>
                  <a:srgbClr val="980000"/>
                </a:solidFill>
              </a:rPr>
              <a:t> </a:t>
            </a:r>
            <a:endParaRPr b="1" i="1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●"/>
            </a:pPr>
            <a:r>
              <a:rPr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Chain link </a:t>
            </a:r>
            <a:endParaRPr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xpansion</a:t>
            </a:r>
            <a:endParaRPr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1250875" y="130575"/>
            <a:ext cx="6264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The New Batting Cages</a:t>
            </a:r>
            <a:endParaRPr sz="48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" y="1133675"/>
            <a:ext cx="7903799" cy="37104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620600" y="272700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4248248" cy="25832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3" name="Google Shape;173;p25"/>
          <p:cNvSpPr txBox="1"/>
          <p:nvPr/>
        </p:nvSpPr>
        <p:spPr>
          <a:xfrm>
            <a:off x="5491175" y="-78375"/>
            <a:ext cx="23598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Checklist</a:t>
            </a:r>
            <a:endParaRPr sz="4800" b="1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8246" cy="26025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25"/>
          <p:cNvSpPr txBox="1"/>
          <p:nvPr/>
        </p:nvSpPr>
        <p:spPr>
          <a:xfrm>
            <a:off x="4572000" y="553425"/>
            <a:ext cx="4572000" cy="3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Replace all doors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New roofs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Redo concrete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Benches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Hooks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Chain Link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Floors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Paint divider wall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Expansions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Replace Wood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Plant new grass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Dirt Work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/>
        </p:nvSpPr>
        <p:spPr>
          <a:xfrm>
            <a:off x="68125" y="56775"/>
            <a:ext cx="59610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Prices</a:t>
            </a:r>
            <a:endParaRPr sz="36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15650" y="607575"/>
            <a:ext cx="3599400" cy="42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ato"/>
                <a:ea typeface="Lato"/>
                <a:cs typeface="Lato"/>
                <a:sym typeface="Lato"/>
              </a:rPr>
              <a:t>Concession stand: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Paint-$625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Shelves-$1,540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Refrigerator-$650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(L)cabinets-$1,500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(U)cabinets-$1,425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Counter top-$225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Doors(5)-$750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Shingles-$8,500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benches-$534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shrubs-$242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ato"/>
                <a:ea typeface="Lato"/>
                <a:cs typeface="Lato"/>
                <a:sym typeface="Lato"/>
              </a:rPr>
              <a:t>Dugouts: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benches-$920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Sheet metal(50)-$1,800 3x 14ft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Railroad ties-$5,000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3815050" y="613125"/>
            <a:ext cx="5120700" cy="4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ato"/>
                <a:ea typeface="Lato"/>
                <a:cs typeface="Lato"/>
                <a:sym typeface="Lato"/>
              </a:rPr>
              <a:t>Entire field: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Kentucky bluegrass(10LB)-$80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Dirt work-$1,434-$5,069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ato"/>
                <a:ea typeface="Lato"/>
                <a:cs typeface="Lato"/>
                <a:sym typeface="Lato"/>
              </a:rPr>
              <a:t>Batting cage: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Pipes: $400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ato"/>
                <a:ea typeface="Lato"/>
                <a:cs typeface="Lato"/>
                <a:sym typeface="Lato"/>
              </a:rPr>
              <a:t>Both batting cage and dugouts: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Chain link-$3,500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Lato"/>
                <a:ea typeface="Lato"/>
                <a:cs typeface="Lato"/>
                <a:sym typeface="Lato"/>
              </a:rPr>
              <a:t>Retaining wall:</a:t>
            </a:r>
            <a:endParaRPr sz="17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concrete-$160,000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4572000" y="634800"/>
            <a:ext cx="4572000" cy="4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Replace all doors 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New roofs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Redo concrete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Benches 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Hooks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Chain Link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Floors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Divider wall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Expansions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Replace Wood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Plant new grass 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Dirt Work 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620600" y="272700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4248248" cy="25832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4"/>
          <p:cNvSpPr txBox="1"/>
          <p:nvPr/>
        </p:nvSpPr>
        <p:spPr>
          <a:xfrm>
            <a:off x="5425875" y="-91450"/>
            <a:ext cx="23598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Checklist</a:t>
            </a:r>
            <a:endParaRPr sz="4800" b="1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8246" cy="26025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 idx="4294967295"/>
          </p:nvPr>
        </p:nvSpPr>
        <p:spPr>
          <a:xfrm>
            <a:off x="2119375" y="114450"/>
            <a:ext cx="51462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Concession Stand</a:t>
            </a:r>
            <a:r>
              <a:rPr lang="en" sz="3700">
                <a:highlight>
                  <a:srgbClr val="980000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endParaRPr sz="3700">
              <a:highlight>
                <a:srgbClr val="980000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25" y="1730250"/>
            <a:ext cx="6545175" cy="2767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15"/>
          <p:cNvSpPr txBox="1"/>
          <p:nvPr/>
        </p:nvSpPr>
        <p:spPr>
          <a:xfrm>
            <a:off x="9544150" y="4033925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1950" y="793250"/>
            <a:ext cx="15492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 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61950" y="952025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latin typeface="Bree Serif"/>
                <a:ea typeface="Bree Serif"/>
                <a:cs typeface="Bree Serif"/>
                <a:sym typeface="Bree Serif"/>
              </a:rPr>
              <a:t>Things Needed:</a:t>
            </a:r>
            <a:endParaRPr sz="3400"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1950" y="1719275"/>
            <a:ext cx="2394000" cy="18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Replace all doors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Cabinets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New roof rusting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Cement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Landscaping 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1054950" y="91775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The New and Approved Concession Stand</a:t>
            </a:r>
            <a:endParaRPr sz="48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00500"/>
            <a:ext cx="4800600" cy="31784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500"/>
            <a:ext cx="4282750" cy="31784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1026700" y="120875"/>
            <a:ext cx="72942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Interior For Concession Stand</a:t>
            </a:r>
            <a:endParaRPr sz="4800">
              <a:solidFill>
                <a:srgbClr val="98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13" y="956000"/>
            <a:ext cx="5976176" cy="3905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5" y="638425"/>
            <a:ext cx="6958551" cy="40527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18"/>
          <p:cNvSpPr txBox="1"/>
          <p:nvPr/>
        </p:nvSpPr>
        <p:spPr>
          <a:xfrm>
            <a:off x="2911050" y="-114400"/>
            <a:ext cx="44688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Second  View</a:t>
            </a:r>
            <a:r>
              <a:rPr lang="en" sz="4800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800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600" y="1149525"/>
            <a:ext cx="6515025" cy="355618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 idx="4294967295"/>
          </p:nvPr>
        </p:nvSpPr>
        <p:spPr>
          <a:xfrm>
            <a:off x="3221275" y="300700"/>
            <a:ext cx="3658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Dugouts Now</a:t>
            </a:r>
            <a:r>
              <a:rPr lang="en"/>
              <a:t> 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4294967295"/>
          </p:nvPr>
        </p:nvSpPr>
        <p:spPr>
          <a:xfrm>
            <a:off x="54425" y="994225"/>
            <a:ext cx="2230800" cy="28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Shelf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Hooks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Benches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Chain link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Roof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Char char="●"/>
            </a:pPr>
            <a:r>
              <a:rPr lang="en" sz="2400" b="1">
                <a:solidFill>
                  <a:srgbClr val="000000"/>
                </a:solidFill>
              </a:rPr>
              <a:t>Replace Wood</a:t>
            </a:r>
            <a:endParaRPr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ctrTitle" idx="4294967295"/>
          </p:nvPr>
        </p:nvSpPr>
        <p:spPr>
          <a:xfrm>
            <a:off x="379300" y="74400"/>
            <a:ext cx="85164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What we would like it to look like.</a:t>
            </a:r>
            <a:r>
              <a:rPr lang="en" sz="4800">
                <a:solidFill>
                  <a:srgbClr val="980000"/>
                </a:solidFill>
              </a:rPr>
              <a:t> </a:t>
            </a:r>
            <a:endParaRPr sz="4800">
              <a:solidFill>
                <a:srgbClr val="980000"/>
              </a:solidFill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75" y="846700"/>
            <a:ext cx="6343053" cy="41661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 idx="4294967295"/>
          </p:nvPr>
        </p:nvSpPr>
        <p:spPr>
          <a:xfrm>
            <a:off x="2576875" y="-78375"/>
            <a:ext cx="35781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Lobster"/>
                <a:ea typeface="Lobster"/>
                <a:cs typeface="Lobster"/>
                <a:sym typeface="Lobster"/>
              </a:rPr>
              <a:t>Restrooms</a:t>
            </a:r>
            <a:r>
              <a:rPr lang="en"/>
              <a:t> 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0" y="2065300"/>
            <a:ext cx="4214277" cy="297352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12">
            <a:off x="5315535" y="1492066"/>
            <a:ext cx="2973529" cy="415583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" name="Google Shape;146;p21"/>
          <p:cNvSpPr txBox="1"/>
          <p:nvPr/>
        </p:nvSpPr>
        <p:spPr>
          <a:xfrm>
            <a:off x="7510750" y="1078275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325050" y="280450"/>
            <a:ext cx="3519600" cy="1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Sinks 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Toilets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Floors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Power Wash Cement 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5529550" y="-306525"/>
            <a:ext cx="3578100" cy="2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Roof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Stalls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Doors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Divider Wall</a:t>
            </a:r>
            <a:endParaRPr sz="2400" b="1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b="1">
                <a:latin typeface="Lato"/>
                <a:ea typeface="Lato"/>
                <a:cs typeface="Lato"/>
                <a:sym typeface="Lato"/>
              </a:rPr>
              <a:t>Repaint Restrooms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225</Words>
  <Application>Microsoft Office PowerPoint</Application>
  <PresentationFormat>On-screen Show (16:9)</PresentationFormat>
  <Paragraphs>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Lato</vt:lpstr>
      <vt:lpstr>Lobster</vt:lpstr>
      <vt:lpstr>Bree Serif</vt:lpstr>
      <vt:lpstr>Raleway</vt:lpstr>
      <vt:lpstr>Streamline</vt:lpstr>
      <vt:lpstr>PowerPoint Presentation</vt:lpstr>
      <vt:lpstr>PowerPoint Presentation</vt:lpstr>
      <vt:lpstr>Concession Stand </vt:lpstr>
      <vt:lpstr>PowerPoint Presentation</vt:lpstr>
      <vt:lpstr>PowerPoint Presentation</vt:lpstr>
      <vt:lpstr>PowerPoint Presentation</vt:lpstr>
      <vt:lpstr>Dugouts Now </vt:lpstr>
      <vt:lpstr>What we would like it to look like. </vt:lpstr>
      <vt:lpstr>Restrooms </vt:lpstr>
      <vt:lpstr>The  New Restrooms (not brick) </vt:lpstr>
      <vt:lpstr>Batting Cages   Chain link  Expansion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Aday</dc:creator>
  <cp:lastModifiedBy>Allison Aday</cp:lastModifiedBy>
  <cp:revision>6</cp:revision>
  <dcterms:modified xsi:type="dcterms:W3CDTF">2021-03-10T16:52:47Z</dcterms:modified>
</cp:coreProperties>
</file>